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40538" cy="990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C8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27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3041" y="1621191"/>
            <a:ext cx="5814457" cy="3448756"/>
          </a:xfrm>
        </p:spPr>
        <p:txBody>
          <a:bodyPr anchor="b"/>
          <a:lstStyle>
            <a:lvl1pPr algn="ctr">
              <a:defRPr sz="4489"/>
            </a:lvl1pPr>
          </a:lstStyle>
          <a:p>
            <a:r>
              <a:rPr lang="fr-FR"/>
              <a:t>Modifiez le style du titre</a:t>
            </a:r>
            <a:endParaRPr lang="en-US" dirty="0"/>
          </a:p>
        </p:txBody>
      </p:sp>
      <p:sp>
        <p:nvSpPr>
          <p:cNvPr id="3" name="Subtitle 2"/>
          <p:cNvSpPr>
            <a:spLocks noGrp="1"/>
          </p:cNvSpPr>
          <p:nvPr>
            <p:ph type="subTitle" idx="1"/>
          </p:nvPr>
        </p:nvSpPr>
        <p:spPr>
          <a:xfrm>
            <a:off x="855067" y="5202944"/>
            <a:ext cx="5130404" cy="2391656"/>
          </a:xfrm>
        </p:spPr>
        <p:txBody>
          <a:bodyPr/>
          <a:lstStyle>
            <a:lvl1pPr marL="0" indent="0" algn="ctr">
              <a:buNone/>
              <a:defRPr sz="1795"/>
            </a:lvl1pPr>
            <a:lvl2pPr marL="342031" indent="0" algn="ctr">
              <a:buNone/>
              <a:defRPr sz="1496"/>
            </a:lvl2pPr>
            <a:lvl3pPr marL="684063" indent="0" algn="ctr">
              <a:buNone/>
              <a:defRPr sz="1347"/>
            </a:lvl3pPr>
            <a:lvl4pPr marL="1026094" indent="0" algn="ctr">
              <a:buNone/>
              <a:defRPr sz="1197"/>
            </a:lvl4pPr>
            <a:lvl5pPr marL="1368125" indent="0" algn="ctr">
              <a:buNone/>
              <a:defRPr sz="1197"/>
            </a:lvl5pPr>
            <a:lvl6pPr marL="1710157" indent="0" algn="ctr">
              <a:buNone/>
              <a:defRPr sz="1197"/>
            </a:lvl6pPr>
            <a:lvl7pPr marL="2052188" indent="0" algn="ctr">
              <a:buNone/>
              <a:defRPr sz="1197"/>
            </a:lvl7pPr>
            <a:lvl8pPr marL="2394219" indent="0" algn="ctr">
              <a:buNone/>
              <a:defRPr sz="1197"/>
            </a:lvl8pPr>
            <a:lvl9pPr marL="2736251" indent="0" algn="ctr">
              <a:buNone/>
              <a:defRPr sz="1197"/>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4621CEF-7666-4D4B-99D0-8EDA49C7D85F}" type="datetimeFigureOut">
              <a:rPr lang="fr-FR" smtClean="0"/>
              <a:t>26/06/2024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4262420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4621CEF-7666-4D4B-99D0-8EDA49C7D85F}" type="datetimeFigureOut">
              <a:rPr lang="fr-FR" smtClean="0"/>
              <a:t>26/06/2024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2600937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95260" y="527403"/>
            <a:ext cx="1474991"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0288" y="527403"/>
            <a:ext cx="4339466"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4621CEF-7666-4D4B-99D0-8EDA49C7D85F}" type="datetimeFigureOut">
              <a:rPr lang="fr-FR" smtClean="0"/>
              <a:t>26/06/2024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839116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4621CEF-7666-4D4B-99D0-8EDA49C7D85F}" type="datetimeFigureOut">
              <a:rPr lang="fr-FR" smtClean="0"/>
              <a:t>26/06/2024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2965728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6725" y="2469624"/>
            <a:ext cx="5899964" cy="4120620"/>
          </a:xfrm>
        </p:spPr>
        <p:txBody>
          <a:bodyPr anchor="b"/>
          <a:lstStyle>
            <a:lvl1pPr>
              <a:defRPr sz="4489"/>
            </a:lvl1pPr>
          </a:lstStyle>
          <a:p>
            <a:r>
              <a:rPr lang="fr-FR"/>
              <a:t>Modifiez le style du titre</a:t>
            </a:r>
            <a:endParaRPr lang="en-US" dirty="0"/>
          </a:p>
        </p:txBody>
      </p:sp>
      <p:sp>
        <p:nvSpPr>
          <p:cNvPr id="3" name="Text Placeholder 2"/>
          <p:cNvSpPr>
            <a:spLocks noGrp="1"/>
          </p:cNvSpPr>
          <p:nvPr>
            <p:ph type="body" idx="1"/>
          </p:nvPr>
        </p:nvSpPr>
        <p:spPr>
          <a:xfrm>
            <a:off x="466725" y="6629226"/>
            <a:ext cx="5899964" cy="2166937"/>
          </a:xfrm>
        </p:spPr>
        <p:txBody>
          <a:bodyPr/>
          <a:lstStyle>
            <a:lvl1pPr marL="0" indent="0">
              <a:buNone/>
              <a:defRPr sz="1795">
                <a:solidFill>
                  <a:schemeClr val="tx1"/>
                </a:solidFill>
              </a:defRPr>
            </a:lvl1pPr>
            <a:lvl2pPr marL="342031" indent="0">
              <a:buNone/>
              <a:defRPr sz="1496">
                <a:solidFill>
                  <a:schemeClr val="tx1">
                    <a:tint val="75000"/>
                  </a:schemeClr>
                </a:solidFill>
              </a:defRPr>
            </a:lvl2pPr>
            <a:lvl3pPr marL="684063" indent="0">
              <a:buNone/>
              <a:defRPr sz="1347">
                <a:solidFill>
                  <a:schemeClr val="tx1">
                    <a:tint val="75000"/>
                  </a:schemeClr>
                </a:solidFill>
              </a:defRPr>
            </a:lvl3pPr>
            <a:lvl4pPr marL="1026094" indent="0">
              <a:buNone/>
              <a:defRPr sz="1197">
                <a:solidFill>
                  <a:schemeClr val="tx1">
                    <a:tint val="75000"/>
                  </a:schemeClr>
                </a:solidFill>
              </a:defRPr>
            </a:lvl4pPr>
            <a:lvl5pPr marL="1368125" indent="0">
              <a:buNone/>
              <a:defRPr sz="1197">
                <a:solidFill>
                  <a:schemeClr val="tx1">
                    <a:tint val="75000"/>
                  </a:schemeClr>
                </a:solidFill>
              </a:defRPr>
            </a:lvl5pPr>
            <a:lvl6pPr marL="1710157" indent="0">
              <a:buNone/>
              <a:defRPr sz="1197">
                <a:solidFill>
                  <a:schemeClr val="tx1">
                    <a:tint val="75000"/>
                  </a:schemeClr>
                </a:solidFill>
              </a:defRPr>
            </a:lvl6pPr>
            <a:lvl7pPr marL="2052188" indent="0">
              <a:buNone/>
              <a:defRPr sz="1197">
                <a:solidFill>
                  <a:schemeClr val="tx1">
                    <a:tint val="75000"/>
                  </a:schemeClr>
                </a:solidFill>
              </a:defRPr>
            </a:lvl7pPr>
            <a:lvl8pPr marL="2394219" indent="0">
              <a:buNone/>
              <a:defRPr sz="1197">
                <a:solidFill>
                  <a:schemeClr val="tx1">
                    <a:tint val="75000"/>
                  </a:schemeClr>
                </a:solidFill>
              </a:defRPr>
            </a:lvl8pPr>
            <a:lvl9pPr marL="2736251" indent="0">
              <a:buNone/>
              <a:defRPr sz="1197">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4621CEF-7666-4D4B-99D0-8EDA49C7D85F}" type="datetimeFigureOut">
              <a:rPr lang="fr-FR" smtClean="0"/>
              <a:t>26/06/2024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190079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0287" y="2637014"/>
            <a:ext cx="2907229"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63022" y="2637014"/>
            <a:ext cx="2907229"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4621CEF-7666-4D4B-99D0-8EDA49C7D85F}" type="datetimeFigureOut">
              <a:rPr lang="fr-FR" smtClean="0"/>
              <a:t>26/06/2024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4151061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1178" y="527405"/>
            <a:ext cx="5899964"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1179" y="2428347"/>
            <a:ext cx="2893868" cy="1190095"/>
          </a:xfrm>
        </p:spPr>
        <p:txBody>
          <a:bodyPr anchor="b"/>
          <a:lstStyle>
            <a:lvl1pPr marL="0" indent="0">
              <a:buNone/>
              <a:defRPr sz="1795" b="1"/>
            </a:lvl1pPr>
            <a:lvl2pPr marL="342031" indent="0">
              <a:buNone/>
              <a:defRPr sz="1496" b="1"/>
            </a:lvl2pPr>
            <a:lvl3pPr marL="684063" indent="0">
              <a:buNone/>
              <a:defRPr sz="1347" b="1"/>
            </a:lvl3pPr>
            <a:lvl4pPr marL="1026094" indent="0">
              <a:buNone/>
              <a:defRPr sz="1197" b="1"/>
            </a:lvl4pPr>
            <a:lvl5pPr marL="1368125" indent="0">
              <a:buNone/>
              <a:defRPr sz="1197" b="1"/>
            </a:lvl5pPr>
            <a:lvl6pPr marL="1710157" indent="0">
              <a:buNone/>
              <a:defRPr sz="1197" b="1"/>
            </a:lvl6pPr>
            <a:lvl7pPr marL="2052188" indent="0">
              <a:buNone/>
              <a:defRPr sz="1197" b="1"/>
            </a:lvl7pPr>
            <a:lvl8pPr marL="2394219" indent="0">
              <a:buNone/>
              <a:defRPr sz="1197" b="1"/>
            </a:lvl8pPr>
            <a:lvl9pPr marL="2736251" indent="0">
              <a:buNone/>
              <a:defRPr sz="1197" b="1"/>
            </a:lvl9pPr>
          </a:lstStyle>
          <a:p>
            <a:pPr lvl="0"/>
            <a:r>
              <a:rPr lang="fr-FR"/>
              <a:t>Cliquez pour modifier les styles du texte du masque</a:t>
            </a:r>
          </a:p>
        </p:txBody>
      </p:sp>
      <p:sp>
        <p:nvSpPr>
          <p:cNvPr id="4" name="Content Placeholder 3"/>
          <p:cNvSpPr>
            <a:spLocks noGrp="1"/>
          </p:cNvSpPr>
          <p:nvPr>
            <p:ph sz="half" idx="2"/>
          </p:nvPr>
        </p:nvSpPr>
        <p:spPr>
          <a:xfrm>
            <a:off x="471179" y="3618442"/>
            <a:ext cx="2893868"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63023" y="2428347"/>
            <a:ext cx="2908120" cy="1190095"/>
          </a:xfrm>
        </p:spPr>
        <p:txBody>
          <a:bodyPr anchor="b"/>
          <a:lstStyle>
            <a:lvl1pPr marL="0" indent="0">
              <a:buNone/>
              <a:defRPr sz="1795" b="1"/>
            </a:lvl1pPr>
            <a:lvl2pPr marL="342031" indent="0">
              <a:buNone/>
              <a:defRPr sz="1496" b="1"/>
            </a:lvl2pPr>
            <a:lvl3pPr marL="684063" indent="0">
              <a:buNone/>
              <a:defRPr sz="1347" b="1"/>
            </a:lvl3pPr>
            <a:lvl4pPr marL="1026094" indent="0">
              <a:buNone/>
              <a:defRPr sz="1197" b="1"/>
            </a:lvl4pPr>
            <a:lvl5pPr marL="1368125" indent="0">
              <a:buNone/>
              <a:defRPr sz="1197" b="1"/>
            </a:lvl5pPr>
            <a:lvl6pPr marL="1710157" indent="0">
              <a:buNone/>
              <a:defRPr sz="1197" b="1"/>
            </a:lvl6pPr>
            <a:lvl7pPr marL="2052188" indent="0">
              <a:buNone/>
              <a:defRPr sz="1197" b="1"/>
            </a:lvl7pPr>
            <a:lvl8pPr marL="2394219" indent="0">
              <a:buNone/>
              <a:defRPr sz="1197" b="1"/>
            </a:lvl8pPr>
            <a:lvl9pPr marL="2736251" indent="0">
              <a:buNone/>
              <a:defRPr sz="1197" b="1"/>
            </a:lvl9pPr>
          </a:lstStyle>
          <a:p>
            <a:pPr lvl="0"/>
            <a:r>
              <a:rPr lang="fr-FR"/>
              <a:t>Cliquez pour modifier les styles du texte du masque</a:t>
            </a:r>
          </a:p>
        </p:txBody>
      </p:sp>
      <p:sp>
        <p:nvSpPr>
          <p:cNvPr id="6" name="Content Placeholder 5"/>
          <p:cNvSpPr>
            <a:spLocks noGrp="1"/>
          </p:cNvSpPr>
          <p:nvPr>
            <p:ph sz="quarter" idx="4"/>
          </p:nvPr>
        </p:nvSpPr>
        <p:spPr>
          <a:xfrm>
            <a:off x="3463023" y="3618442"/>
            <a:ext cx="2908120"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4621CEF-7666-4D4B-99D0-8EDA49C7D85F}" type="datetimeFigureOut">
              <a:rPr lang="fr-FR" smtClean="0"/>
              <a:t>26/06/2024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148693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4621CEF-7666-4D4B-99D0-8EDA49C7D85F}" type="datetimeFigureOut">
              <a:rPr lang="fr-FR" smtClean="0"/>
              <a:t>26/06/2024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2679162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21CEF-7666-4D4B-99D0-8EDA49C7D85F}" type="datetimeFigureOut">
              <a:rPr lang="fr-FR" smtClean="0"/>
              <a:t>26/06/2024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375427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1178" y="660400"/>
            <a:ext cx="2206252" cy="2311400"/>
          </a:xfrm>
        </p:spPr>
        <p:txBody>
          <a:bodyPr anchor="b"/>
          <a:lstStyle>
            <a:lvl1pPr>
              <a:defRPr sz="2394"/>
            </a:lvl1pPr>
          </a:lstStyle>
          <a:p>
            <a:r>
              <a:rPr lang="fr-FR"/>
              <a:t>Modifiez le style du titre</a:t>
            </a:r>
            <a:endParaRPr lang="en-US" dirty="0"/>
          </a:p>
        </p:txBody>
      </p:sp>
      <p:sp>
        <p:nvSpPr>
          <p:cNvPr id="3" name="Content Placeholder 2"/>
          <p:cNvSpPr>
            <a:spLocks noGrp="1"/>
          </p:cNvSpPr>
          <p:nvPr>
            <p:ph idx="1"/>
          </p:nvPr>
        </p:nvSpPr>
        <p:spPr>
          <a:xfrm>
            <a:off x="2908120" y="1426283"/>
            <a:ext cx="3463022" cy="7039681"/>
          </a:xfrm>
        </p:spPr>
        <p:txBody>
          <a:bodyPr/>
          <a:lstStyle>
            <a:lvl1pPr>
              <a:defRPr sz="2394"/>
            </a:lvl1pPr>
            <a:lvl2pPr>
              <a:defRPr sz="2095"/>
            </a:lvl2pPr>
            <a:lvl3pPr>
              <a:defRPr sz="1795"/>
            </a:lvl3pPr>
            <a:lvl4pPr>
              <a:defRPr sz="1496"/>
            </a:lvl4pPr>
            <a:lvl5pPr>
              <a:defRPr sz="1496"/>
            </a:lvl5pPr>
            <a:lvl6pPr>
              <a:defRPr sz="1496"/>
            </a:lvl6pPr>
            <a:lvl7pPr>
              <a:defRPr sz="1496"/>
            </a:lvl7pPr>
            <a:lvl8pPr>
              <a:defRPr sz="1496"/>
            </a:lvl8pPr>
            <a:lvl9pPr>
              <a:defRPr sz="1496"/>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1178" y="2971800"/>
            <a:ext cx="2206252" cy="5505627"/>
          </a:xfrm>
        </p:spPr>
        <p:txBody>
          <a:bodyPr/>
          <a:lstStyle>
            <a:lvl1pPr marL="0" indent="0">
              <a:buNone/>
              <a:defRPr sz="1197"/>
            </a:lvl1pPr>
            <a:lvl2pPr marL="342031" indent="0">
              <a:buNone/>
              <a:defRPr sz="1047"/>
            </a:lvl2pPr>
            <a:lvl3pPr marL="684063" indent="0">
              <a:buNone/>
              <a:defRPr sz="898"/>
            </a:lvl3pPr>
            <a:lvl4pPr marL="1026094" indent="0">
              <a:buNone/>
              <a:defRPr sz="748"/>
            </a:lvl4pPr>
            <a:lvl5pPr marL="1368125" indent="0">
              <a:buNone/>
              <a:defRPr sz="748"/>
            </a:lvl5pPr>
            <a:lvl6pPr marL="1710157" indent="0">
              <a:buNone/>
              <a:defRPr sz="748"/>
            </a:lvl6pPr>
            <a:lvl7pPr marL="2052188" indent="0">
              <a:buNone/>
              <a:defRPr sz="748"/>
            </a:lvl7pPr>
            <a:lvl8pPr marL="2394219" indent="0">
              <a:buNone/>
              <a:defRPr sz="748"/>
            </a:lvl8pPr>
            <a:lvl9pPr marL="2736251" indent="0">
              <a:buNone/>
              <a:defRPr sz="748"/>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4621CEF-7666-4D4B-99D0-8EDA49C7D85F}" type="datetimeFigureOut">
              <a:rPr lang="fr-FR" smtClean="0"/>
              <a:t>26/06/2024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736920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1178" y="660400"/>
            <a:ext cx="2206252" cy="2311400"/>
          </a:xfrm>
        </p:spPr>
        <p:txBody>
          <a:bodyPr anchor="b"/>
          <a:lstStyle>
            <a:lvl1pPr>
              <a:defRPr sz="2394"/>
            </a:lvl1pPr>
          </a:lstStyle>
          <a:p>
            <a:r>
              <a:rPr lang="fr-FR"/>
              <a:t>Modifiez le style du titre</a:t>
            </a:r>
            <a:endParaRPr lang="en-US" dirty="0"/>
          </a:p>
        </p:txBody>
      </p:sp>
      <p:sp>
        <p:nvSpPr>
          <p:cNvPr id="3" name="Picture Placeholder 2"/>
          <p:cNvSpPr>
            <a:spLocks noGrp="1" noChangeAspect="1"/>
          </p:cNvSpPr>
          <p:nvPr>
            <p:ph type="pic" idx="1"/>
          </p:nvPr>
        </p:nvSpPr>
        <p:spPr>
          <a:xfrm>
            <a:off x="2908120" y="1426283"/>
            <a:ext cx="3463022" cy="7039681"/>
          </a:xfrm>
        </p:spPr>
        <p:txBody>
          <a:bodyPr anchor="t"/>
          <a:lstStyle>
            <a:lvl1pPr marL="0" indent="0">
              <a:buNone/>
              <a:defRPr sz="2394"/>
            </a:lvl1pPr>
            <a:lvl2pPr marL="342031" indent="0">
              <a:buNone/>
              <a:defRPr sz="2095"/>
            </a:lvl2pPr>
            <a:lvl3pPr marL="684063" indent="0">
              <a:buNone/>
              <a:defRPr sz="1795"/>
            </a:lvl3pPr>
            <a:lvl4pPr marL="1026094" indent="0">
              <a:buNone/>
              <a:defRPr sz="1496"/>
            </a:lvl4pPr>
            <a:lvl5pPr marL="1368125" indent="0">
              <a:buNone/>
              <a:defRPr sz="1496"/>
            </a:lvl5pPr>
            <a:lvl6pPr marL="1710157" indent="0">
              <a:buNone/>
              <a:defRPr sz="1496"/>
            </a:lvl6pPr>
            <a:lvl7pPr marL="2052188" indent="0">
              <a:buNone/>
              <a:defRPr sz="1496"/>
            </a:lvl7pPr>
            <a:lvl8pPr marL="2394219" indent="0">
              <a:buNone/>
              <a:defRPr sz="1496"/>
            </a:lvl8pPr>
            <a:lvl9pPr marL="2736251" indent="0">
              <a:buNone/>
              <a:defRPr sz="1496"/>
            </a:lvl9pPr>
          </a:lstStyle>
          <a:p>
            <a:r>
              <a:rPr lang="fr-FR"/>
              <a:t>Cliquez sur l'icône pour ajouter une image</a:t>
            </a:r>
            <a:endParaRPr lang="en-US" dirty="0"/>
          </a:p>
        </p:txBody>
      </p:sp>
      <p:sp>
        <p:nvSpPr>
          <p:cNvPr id="4" name="Text Placeholder 3"/>
          <p:cNvSpPr>
            <a:spLocks noGrp="1"/>
          </p:cNvSpPr>
          <p:nvPr>
            <p:ph type="body" sz="half" idx="2"/>
          </p:nvPr>
        </p:nvSpPr>
        <p:spPr>
          <a:xfrm>
            <a:off x="471178" y="2971800"/>
            <a:ext cx="2206252" cy="5505627"/>
          </a:xfrm>
        </p:spPr>
        <p:txBody>
          <a:bodyPr/>
          <a:lstStyle>
            <a:lvl1pPr marL="0" indent="0">
              <a:buNone/>
              <a:defRPr sz="1197"/>
            </a:lvl1pPr>
            <a:lvl2pPr marL="342031" indent="0">
              <a:buNone/>
              <a:defRPr sz="1047"/>
            </a:lvl2pPr>
            <a:lvl3pPr marL="684063" indent="0">
              <a:buNone/>
              <a:defRPr sz="898"/>
            </a:lvl3pPr>
            <a:lvl4pPr marL="1026094" indent="0">
              <a:buNone/>
              <a:defRPr sz="748"/>
            </a:lvl4pPr>
            <a:lvl5pPr marL="1368125" indent="0">
              <a:buNone/>
              <a:defRPr sz="748"/>
            </a:lvl5pPr>
            <a:lvl6pPr marL="1710157" indent="0">
              <a:buNone/>
              <a:defRPr sz="748"/>
            </a:lvl6pPr>
            <a:lvl7pPr marL="2052188" indent="0">
              <a:buNone/>
              <a:defRPr sz="748"/>
            </a:lvl7pPr>
            <a:lvl8pPr marL="2394219" indent="0">
              <a:buNone/>
              <a:defRPr sz="748"/>
            </a:lvl8pPr>
            <a:lvl9pPr marL="2736251" indent="0">
              <a:buNone/>
              <a:defRPr sz="748"/>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4621CEF-7666-4D4B-99D0-8EDA49C7D85F}" type="datetimeFigureOut">
              <a:rPr lang="fr-FR" smtClean="0"/>
              <a:t>26/06/2024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93428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0287" y="527405"/>
            <a:ext cx="5899964"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0287" y="2637014"/>
            <a:ext cx="5899964"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0287" y="9181397"/>
            <a:ext cx="1539121" cy="527403"/>
          </a:xfrm>
          <a:prstGeom prst="rect">
            <a:avLst/>
          </a:prstGeom>
        </p:spPr>
        <p:txBody>
          <a:bodyPr vert="horz" lIns="91440" tIns="45720" rIns="91440" bIns="45720" rtlCol="0" anchor="ctr"/>
          <a:lstStyle>
            <a:lvl1pPr algn="l">
              <a:defRPr sz="898">
                <a:solidFill>
                  <a:schemeClr val="tx1">
                    <a:tint val="75000"/>
                  </a:schemeClr>
                </a:solidFill>
              </a:defRPr>
            </a:lvl1pPr>
          </a:lstStyle>
          <a:p>
            <a:fld id="{84621CEF-7666-4D4B-99D0-8EDA49C7D85F}" type="datetimeFigureOut">
              <a:rPr lang="fr-FR" smtClean="0"/>
              <a:t>26/06/2024</a:t>
            </a:fld>
            <a:endParaRPr lang="fr-FR"/>
          </a:p>
        </p:txBody>
      </p:sp>
      <p:sp>
        <p:nvSpPr>
          <p:cNvPr id="5" name="Footer Placeholder 4"/>
          <p:cNvSpPr>
            <a:spLocks noGrp="1"/>
          </p:cNvSpPr>
          <p:nvPr>
            <p:ph type="ftr" sz="quarter" idx="3"/>
          </p:nvPr>
        </p:nvSpPr>
        <p:spPr>
          <a:xfrm>
            <a:off x="2265928" y="9181397"/>
            <a:ext cx="2308682" cy="527403"/>
          </a:xfrm>
          <a:prstGeom prst="rect">
            <a:avLst/>
          </a:prstGeom>
        </p:spPr>
        <p:txBody>
          <a:bodyPr vert="horz" lIns="91440" tIns="45720" rIns="91440" bIns="45720" rtlCol="0" anchor="ctr"/>
          <a:lstStyle>
            <a:lvl1pPr algn="ctr">
              <a:defRPr sz="898">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31130" y="9181397"/>
            <a:ext cx="1539121" cy="527403"/>
          </a:xfrm>
          <a:prstGeom prst="rect">
            <a:avLst/>
          </a:prstGeom>
        </p:spPr>
        <p:txBody>
          <a:bodyPr vert="horz" lIns="91440" tIns="45720" rIns="91440" bIns="45720" rtlCol="0" anchor="ctr"/>
          <a:lstStyle>
            <a:lvl1pPr algn="r">
              <a:defRPr sz="898">
                <a:solidFill>
                  <a:schemeClr val="tx1">
                    <a:tint val="75000"/>
                  </a:schemeClr>
                </a:solidFill>
              </a:defRPr>
            </a:lvl1pPr>
          </a:lstStyle>
          <a:p>
            <a:fld id="{63EB7B0C-282A-4AE0-9A63-831EF85FA5BF}" type="slidenum">
              <a:rPr lang="fr-FR" smtClean="0"/>
              <a:t>‹N°›</a:t>
            </a:fld>
            <a:endParaRPr lang="fr-FR"/>
          </a:p>
        </p:txBody>
      </p:sp>
    </p:spTree>
    <p:extLst>
      <p:ext uri="{BB962C8B-B14F-4D97-AF65-F5344CB8AC3E}">
        <p14:creationId xmlns:p14="http://schemas.microsoft.com/office/powerpoint/2010/main" val="2161194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4063" rtl="0" eaLnBrk="1" latinLnBrk="0" hangingPunct="1">
        <a:lnSpc>
          <a:spcPct val="90000"/>
        </a:lnSpc>
        <a:spcBef>
          <a:spcPct val="0"/>
        </a:spcBef>
        <a:buNone/>
        <a:defRPr sz="3292" kern="1200">
          <a:solidFill>
            <a:schemeClr val="tx1"/>
          </a:solidFill>
          <a:latin typeface="+mj-lt"/>
          <a:ea typeface="+mj-ea"/>
          <a:cs typeface="+mj-cs"/>
        </a:defRPr>
      </a:lvl1pPr>
    </p:titleStyle>
    <p:bodyStyle>
      <a:lvl1pPr marL="171016" indent="-171016" algn="l" defTabSz="684063" rtl="0" eaLnBrk="1" latinLnBrk="0" hangingPunct="1">
        <a:lnSpc>
          <a:spcPct val="90000"/>
        </a:lnSpc>
        <a:spcBef>
          <a:spcPts val="748"/>
        </a:spcBef>
        <a:buFont typeface="Arial" panose="020B0604020202020204" pitchFamily="34" charset="0"/>
        <a:buChar char="•"/>
        <a:defRPr sz="2095" kern="1200">
          <a:solidFill>
            <a:schemeClr val="tx1"/>
          </a:solidFill>
          <a:latin typeface="+mn-lt"/>
          <a:ea typeface="+mn-ea"/>
          <a:cs typeface="+mn-cs"/>
        </a:defRPr>
      </a:lvl1pPr>
      <a:lvl2pPr marL="513047" indent="-171016" algn="l" defTabSz="684063" rtl="0" eaLnBrk="1" latinLnBrk="0" hangingPunct="1">
        <a:lnSpc>
          <a:spcPct val="90000"/>
        </a:lnSpc>
        <a:spcBef>
          <a:spcPts val="374"/>
        </a:spcBef>
        <a:buFont typeface="Arial" panose="020B0604020202020204" pitchFamily="34" charset="0"/>
        <a:buChar char="•"/>
        <a:defRPr sz="1795" kern="1200">
          <a:solidFill>
            <a:schemeClr val="tx1"/>
          </a:solidFill>
          <a:latin typeface="+mn-lt"/>
          <a:ea typeface="+mn-ea"/>
          <a:cs typeface="+mn-cs"/>
        </a:defRPr>
      </a:lvl2pPr>
      <a:lvl3pPr marL="855078" indent="-171016" algn="l" defTabSz="684063" rtl="0" eaLnBrk="1" latinLnBrk="0" hangingPunct="1">
        <a:lnSpc>
          <a:spcPct val="90000"/>
        </a:lnSpc>
        <a:spcBef>
          <a:spcPts val="374"/>
        </a:spcBef>
        <a:buFont typeface="Arial" panose="020B0604020202020204" pitchFamily="34" charset="0"/>
        <a:buChar char="•"/>
        <a:defRPr sz="1496" kern="1200">
          <a:solidFill>
            <a:schemeClr val="tx1"/>
          </a:solidFill>
          <a:latin typeface="+mn-lt"/>
          <a:ea typeface="+mn-ea"/>
          <a:cs typeface="+mn-cs"/>
        </a:defRPr>
      </a:lvl3pPr>
      <a:lvl4pPr marL="1197110"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4pPr>
      <a:lvl5pPr marL="1539141"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5pPr>
      <a:lvl6pPr marL="1881172"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6pPr>
      <a:lvl7pPr marL="2223204"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7pPr>
      <a:lvl8pPr marL="2565235"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8pPr>
      <a:lvl9pPr marL="2907266"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9pPr>
    </p:bodyStyle>
    <p:otherStyle>
      <a:defPPr>
        <a:defRPr lang="en-US"/>
      </a:defPPr>
      <a:lvl1pPr marL="0" algn="l" defTabSz="684063" rtl="0" eaLnBrk="1" latinLnBrk="0" hangingPunct="1">
        <a:defRPr sz="1347" kern="1200">
          <a:solidFill>
            <a:schemeClr val="tx1"/>
          </a:solidFill>
          <a:latin typeface="+mn-lt"/>
          <a:ea typeface="+mn-ea"/>
          <a:cs typeface="+mn-cs"/>
        </a:defRPr>
      </a:lvl1pPr>
      <a:lvl2pPr marL="342031" algn="l" defTabSz="684063" rtl="0" eaLnBrk="1" latinLnBrk="0" hangingPunct="1">
        <a:defRPr sz="1347" kern="1200">
          <a:solidFill>
            <a:schemeClr val="tx1"/>
          </a:solidFill>
          <a:latin typeface="+mn-lt"/>
          <a:ea typeface="+mn-ea"/>
          <a:cs typeface="+mn-cs"/>
        </a:defRPr>
      </a:lvl2pPr>
      <a:lvl3pPr marL="684063" algn="l" defTabSz="684063" rtl="0" eaLnBrk="1" latinLnBrk="0" hangingPunct="1">
        <a:defRPr sz="1347" kern="1200">
          <a:solidFill>
            <a:schemeClr val="tx1"/>
          </a:solidFill>
          <a:latin typeface="+mn-lt"/>
          <a:ea typeface="+mn-ea"/>
          <a:cs typeface="+mn-cs"/>
        </a:defRPr>
      </a:lvl3pPr>
      <a:lvl4pPr marL="1026094" algn="l" defTabSz="684063" rtl="0" eaLnBrk="1" latinLnBrk="0" hangingPunct="1">
        <a:defRPr sz="1347" kern="1200">
          <a:solidFill>
            <a:schemeClr val="tx1"/>
          </a:solidFill>
          <a:latin typeface="+mn-lt"/>
          <a:ea typeface="+mn-ea"/>
          <a:cs typeface="+mn-cs"/>
        </a:defRPr>
      </a:lvl4pPr>
      <a:lvl5pPr marL="1368125" algn="l" defTabSz="684063" rtl="0" eaLnBrk="1" latinLnBrk="0" hangingPunct="1">
        <a:defRPr sz="1347" kern="1200">
          <a:solidFill>
            <a:schemeClr val="tx1"/>
          </a:solidFill>
          <a:latin typeface="+mn-lt"/>
          <a:ea typeface="+mn-ea"/>
          <a:cs typeface="+mn-cs"/>
        </a:defRPr>
      </a:lvl5pPr>
      <a:lvl6pPr marL="1710157" algn="l" defTabSz="684063" rtl="0" eaLnBrk="1" latinLnBrk="0" hangingPunct="1">
        <a:defRPr sz="1347" kern="1200">
          <a:solidFill>
            <a:schemeClr val="tx1"/>
          </a:solidFill>
          <a:latin typeface="+mn-lt"/>
          <a:ea typeface="+mn-ea"/>
          <a:cs typeface="+mn-cs"/>
        </a:defRPr>
      </a:lvl6pPr>
      <a:lvl7pPr marL="2052188" algn="l" defTabSz="684063" rtl="0" eaLnBrk="1" latinLnBrk="0" hangingPunct="1">
        <a:defRPr sz="1347" kern="1200">
          <a:solidFill>
            <a:schemeClr val="tx1"/>
          </a:solidFill>
          <a:latin typeface="+mn-lt"/>
          <a:ea typeface="+mn-ea"/>
          <a:cs typeface="+mn-cs"/>
        </a:defRPr>
      </a:lvl7pPr>
      <a:lvl8pPr marL="2394219" algn="l" defTabSz="684063" rtl="0" eaLnBrk="1" latinLnBrk="0" hangingPunct="1">
        <a:defRPr sz="1347" kern="1200">
          <a:solidFill>
            <a:schemeClr val="tx1"/>
          </a:solidFill>
          <a:latin typeface="+mn-lt"/>
          <a:ea typeface="+mn-ea"/>
          <a:cs typeface="+mn-cs"/>
        </a:defRPr>
      </a:lvl8pPr>
      <a:lvl9pPr marL="2736251" algn="l" defTabSz="684063" rtl="0" eaLnBrk="1" latinLnBrk="0" hangingPunct="1">
        <a:defRPr sz="13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recrutement@villeneuveloubet.fr"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68AB5FB4-EDFB-4979-8CF2-1705BC60A969}"/>
              </a:ext>
            </a:extLst>
          </p:cNvPr>
          <p:cNvSpPr>
            <a:spLocks noGrp="1"/>
          </p:cNvSpPr>
          <p:nvPr>
            <p:ph type="subTitle" idx="1"/>
          </p:nvPr>
        </p:nvSpPr>
        <p:spPr>
          <a:xfrm>
            <a:off x="2235200" y="0"/>
            <a:ext cx="4605338" cy="2032000"/>
          </a:xfrm>
          <a:solidFill>
            <a:srgbClr val="FCC8E9"/>
          </a:solidFill>
          <a:ln>
            <a:solidFill>
              <a:srgbClr val="FF0000"/>
            </a:solidFill>
          </a:ln>
        </p:spPr>
        <p:txBody>
          <a:bodyPr>
            <a:normAutofit fontScale="92500"/>
          </a:bodyPr>
          <a:lstStyle/>
          <a:p>
            <a:endParaRPr lang="fr-FR" b="1" dirty="0"/>
          </a:p>
          <a:p>
            <a:r>
              <a:rPr lang="fr-FR" b="1" dirty="0">
                <a:highlight>
                  <a:srgbClr val="FF00FF"/>
                </a:highlight>
              </a:rPr>
              <a:t>AUXILIAIRE DE PUERICULTURE</a:t>
            </a:r>
          </a:p>
          <a:p>
            <a:endParaRPr lang="fr-FR" dirty="0"/>
          </a:p>
          <a:p>
            <a:r>
              <a:rPr lang="fr-FR" dirty="0"/>
              <a:t>AU SEIN DU SERVICE ETITE ENFANCE</a:t>
            </a:r>
            <a:endParaRPr lang="fr-FR" u="sng" dirty="0"/>
          </a:p>
          <a:p>
            <a:r>
              <a:rPr lang="fr-FR" dirty="0"/>
              <a:t>Poste remplacement </a:t>
            </a:r>
            <a:r>
              <a:rPr lang="fr-FR" b="1" dirty="0"/>
              <a:t>CDD 4 mois (à renouveler)</a:t>
            </a:r>
          </a:p>
          <a:p>
            <a:r>
              <a:rPr lang="fr-FR" dirty="0"/>
              <a:t>Cadre d’emplois des Auxiliaires de puériculture</a:t>
            </a:r>
          </a:p>
        </p:txBody>
      </p:sp>
      <p:sp>
        <p:nvSpPr>
          <p:cNvPr id="6" name="ZoneTexte 5">
            <a:extLst>
              <a:ext uri="{FF2B5EF4-FFF2-40B4-BE49-F238E27FC236}">
                <a16:creationId xmlns:a16="http://schemas.microsoft.com/office/drawing/2014/main" id="{0404F546-45AA-45BF-8AD4-B6D23105983C}"/>
              </a:ext>
            </a:extLst>
          </p:cNvPr>
          <p:cNvSpPr txBox="1"/>
          <p:nvPr/>
        </p:nvSpPr>
        <p:spPr>
          <a:xfrm>
            <a:off x="0" y="2028389"/>
            <a:ext cx="2235200" cy="4678204"/>
          </a:xfrm>
          <a:prstGeom prst="rect">
            <a:avLst/>
          </a:prstGeom>
          <a:solidFill>
            <a:srgbClr val="FCC8E9"/>
          </a:solidFill>
          <a:ln>
            <a:solidFill>
              <a:srgbClr val="FF0000"/>
            </a:solidFill>
          </a:ln>
        </p:spPr>
        <p:txBody>
          <a:bodyPr wrap="square" rtlCol="0">
            <a:spAutoFit/>
          </a:bodyPr>
          <a:lstStyle/>
          <a:p>
            <a:pPr algn="just"/>
            <a:endParaRPr lang="fr-FR" sz="1200" dirty="0"/>
          </a:p>
          <a:p>
            <a:pPr algn="just"/>
            <a:endParaRPr lang="fr-FR" sz="1200" dirty="0"/>
          </a:p>
          <a:p>
            <a:pPr algn="just"/>
            <a:r>
              <a:rPr lang="fr-FR" sz="1200" dirty="0"/>
              <a:t>Villeneuve-Loubet dotée de près de 4km de plages, la commune affiche sans rougir l’image d’une station balnéaire active avec son port de plaisance au cœur de la célèbre Marina Baire des Anges.</a:t>
            </a:r>
          </a:p>
          <a:p>
            <a:pPr algn="just"/>
            <a:r>
              <a:rPr lang="fr-FR" sz="1200" dirty="0"/>
              <a:t>Sa situation privilégiée, proche des grands centres comme Nice, Monaco ou Cannes, en fait une destination de choix pour y vivre.</a:t>
            </a:r>
          </a:p>
          <a:p>
            <a:endParaRPr lang="fr-FR" sz="1000"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
        <p:nvSpPr>
          <p:cNvPr id="7" name="ZoneTexte 6">
            <a:extLst>
              <a:ext uri="{FF2B5EF4-FFF2-40B4-BE49-F238E27FC236}">
                <a16:creationId xmlns:a16="http://schemas.microsoft.com/office/drawing/2014/main" id="{7BD22669-F346-4E39-9470-0B045F8918E9}"/>
              </a:ext>
            </a:extLst>
          </p:cNvPr>
          <p:cNvSpPr txBox="1"/>
          <p:nvPr/>
        </p:nvSpPr>
        <p:spPr>
          <a:xfrm>
            <a:off x="0" y="6606463"/>
            <a:ext cx="2235200" cy="3631763"/>
          </a:xfrm>
          <a:prstGeom prst="rect">
            <a:avLst/>
          </a:prstGeom>
          <a:solidFill>
            <a:srgbClr val="FCC8E9"/>
          </a:solidFill>
          <a:ln>
            <a:solidFill>
              <a:srgbClr val="FF0000"/>
            </a:solidFill>
          </a:ln>
        </p:spPr>
        <p:txBody>
          <a:bodyPr wrap="square" rtlCol="0">
            <a:spAutoFit/>
          </a:bodyPr>
          <a:lstStyle/>
          <a:p>
            <a:pPr algn="just"/>
            <a:endParaRPr lang="fr-FR" sz="1200" b="1" dirty="0"/>
          </a:p>
          <a:p>
            <a:pPr algn="just"/>
            <a:r>
              <a:rPr lang="fr-FR" sz="1200" b="1" dirty="0"/>
              <a:t>Candidatures :</a:t>
            </a:r>
          </a:p>
          <a:p>
            <a:pPr algn="just"/>
            <a:endParaRPr lang="fr-FR" sz="1200" dirty="0"/>
          </a:p>
          <a:p>
            <a:pPr algn="just"/>
            <a:r>
              <a:rPr lang="fr-FR" sz="1200" dirty="0"/>
              <a:t>Les candidatures sont à adresser à Monsieur le Mairie de Villeneuve-Loubet</a:t>
            </a:r>
          </a:p>
          <a:p>
            <a:pPr algn="just"/>
            <a:endParaRPr lang="fr-FR" sz="1200" dirty="0"/>
          </a:p>
          <a:p>
            <a:pPr algn="just"/>
            <a:r>
              <a:rPr lang="fr-FR" sz="1200" dirty="0"/>
              <a:t>Hôtel de Ville – Place de la république – 06270 VILLENEUVE LOUBET</a:t>
            </a:r>
          </a:p>
          <a:p>
            <a:pPr algn="just"/>
            <a:endParaRPr lang="fr-FR" sz="1100" dirty="0"/>
          </a:p>
          <a:p>
            <a:pPr algn="just"/>
            <a:r>
              <a:rPr lang="fr-FR" sz="1100" dirty="0">
                <a:hlinkClick r:id="rId2"/>
              </a:rPr>
              <a:t>recrutement@villeneuveloubet.fr</a:t>
            </a:r>
            <a:endParaRPr lang="fr-FR" sz="1100" dirty="0"/>
          </a:p>
          <a:p>
            <a:pPr algn="just"/>
            <a:endParaRPr lang="fr-FR" sz="1100" dirty="0"/>
          </a:p>
          <a:p>
            <a:pPr algn="just"/>
            <a:endParaRPr lang="fr-FR" sz="1600" b="1" dirty="0">
              <a:solidFill>
                <a:srgbClr val="FF0000"/>
              </a:solidFill>
            </a:endParaRPr>
          </a:p>
          <a:p>
            <a:pPr algn="ctr"/>
            <a:r>
              <a:rPr lang="fr-FR" sz="1600" b="1" dirty="0">
                <a:solidFill>
                  <a:srgbClr val="FF0000"/>
                </a:solidFill>
              </a:rPr>
              <a:t>Poste à pourvoir le </a:t>
            </a:r>
          </a:p>
          <a:p>
            <a:pPr algn="ctr"/>
            <a:r>
              <a:rPr lang="fr-FR" sz="1600" b="1" dirty="0">
                <a:solidFill>
                  <a:srgbClr val="FF0000"/>
                </a:solidFill>
              </a:rPr>
              <a:t>26 AOUT 2024</a:t>
            </a:r>
          </a:p>
          <a:p>
            <a:pPr algn="just"/>
            <a:endParaRPr lang="fr-FR" sz="1100" dirty="0"/>
          </a:p>
          <a:p>
            <a:endParaRPr lang="fr-FR" dirty="0"/>
          </a:p>
        </p:txBody>
      </p:sp>
      <p:pic>
        <p:nvPicPr>
          <p:cNvPr id="9" name="Image 8">
            <a:extLst>
              <a:ext uri="{FF2B5EF4-FFF2-40B4-BE49-F238E27FC236}">
                <a16:creationId xmlns:a16="http://schemas.microsoft.com/office/drawing/2014/main" id="{AB73B618-52CE-4329-8035-9E95276D5F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 y="431800"/>
            <a:ext cx="1993900" cy="1107722"/>
          </a:xfrm>
          <a:prstGeom prst="rect">
            <a:avLst/>
          </a:prstGeom>
        </p:spPr>
      </p:pic>
      <p:pic>
        <p:nvPicPr>
          <p:cNvPr id="11" name="Image 10" descr="Une image contenant carte&#10;&#10;Description générée automatiquement">
            <a:extLst>
              <a:ext uri="{FF2B5EF4-FFF2-40B4-BE49-F238E27FC236}">
                <a16:creationId xmlns:a16="http://schemas.microsoft.com/office/drawing/2014/main" id="{9362CD72-B4B4-4D38-A4B6-12DCBA85B27D}"/>
              </a:ext>
            </a:extLst>
          </p:cNvPr>
          <p:cNvPicPr>
            <a:picLocks noChangeAspect="1"/>
          </p:cNvPicPr>
          <p:nvPr/>
        </p:nvPicPr>
        <p:blipFill>
          <a:blip r:embed="rId4"/>
          <a:stretch>
            <a:fillRect/>
          </a:stretch>
        </p:blipFill>
        <p:spPr>
          <a:xfrm>
            <a:off x="0" y="4610100"/>
            <a:ext cx="2235200" cy="1996363"/>
          </a:xfrm>
          <a:prstGeom prst="rect">
            <a:avLst/>
          </a:prstGeom>
        </p:spPr>
      </p:pic>
      <p:sp>
        <p:nvSpPr>
          <p:cNvPr id="12" name="ZoneTexte 11">
            <a:extLst>
              <a:ext uri="{FF2B5EF4-FFF2-40B4-BE49-F238E27FC236}">
                <a16:creationId xmlns:a16="http://schemas.microsoft.com/office/drawing/2014/main" id="{DCDB8462-EE5B-499C-970E-8993CE41AE48}"/>
              </a:ext>
            </a:extLst>
          </p:cNvPr>
          <p:cNvSpPr txBox="1"/>
          <p:nvPr/>
        </p:nvSpPr>
        <p:spPr>
          <a:xfrm>
            <a:off x="2235200" y="2032000"/>
            <a:ext cx="4605338" cy="8971687"/>
          </a:xfrm>
          <a:prstGeom prst="rect">
            <a:avLst/>
          </a:prstGeom>
          <a:noFill/>
        </p:spPr>
        <p:txBody>
          <a:bodyPr wrap="square" rtlCol="0">
            <a:spAutoFit/>
          </a:bodyPr>
          <a:lstStyle/>
          <a:p>
            <a:endParaRPr lang="fr-FR" dirty="0"/>
          </a:p>
          <a:p>
            <a:r>
              <a:rPr lang="fr-FR" sz="1200" dirty="0"/>
              <a:t>Au sein du Service petite Enfance, et sous la responsabilité de la Directrice de la crèche des Ferrayonnes, vous serez en particulier chargé de :</a:t>
            </a:r>
          </a:p>
          <a:p>
            <a:endParaRPr lang="fr-FR" sz="1200" dirty="0"/>
          </a:p>
          <a:p>
            <a:r>
              <a:rPr lang="fr-FR" sz="1200" b="1" dirty="0"/>
              <a:t>Missions :</a:t>
            </a:r>
          </a:p>
          <a:p>
            <a:endParaRPr lang="fr-FR" sz="1200" dirty="0"/>
          </a:p>
          <a:p>
            <a:r>
              <a:rPr lang="fr-FR" sz="1200" dirty="0"/>
              <a:t>- Soins d'hygiène, de sécurité et de confort à l'enfant et à sa mère</a:t>
            </a:r>
          </a:p>
          <a:p>
            <a:r>
              <a:rPr lang="fr-FR" sz="1200" dirty="0"/>
              <a:t>- Observation et recueil de données relatives à l'état de santé de l'enfant et de sa mère</a:t>
            </a:r>
          </a:p>
          <a:p>
            <a:r>
              <a:rPr lang="fr-FR" sz="1200" dirty="0"/>
              <a:t>- Aide de la puéricultrice, de l'infirmière ou de la sage-femme lors des soins</a:t>
            </a:r>
          </a:p>
          <a:p>
            <a:r>
              <a:rPr lang="fr-FR" sz="1200" dirty="0"/>
              <a:t>- Entretien de l'environnement immédiat de l'enfant et/ou de sa mère et réfection des lits</a:t>
            </a:r>
          </a:p>
          <a:p>
            <a:r>
              <a:rPr lang="fr-FR" sz="1200" dirty="0"/>
              <a:t>- Entretien du matériel de soins</a:t>
            </a:r>
          </a:p>
          <a:p>
            <a:r>
              <a:rPr lang="fr-FR" sz="1200" dirty="0"/>
              <a:t>- Transmissions des observations par écrit et par oral pour maintenir la continuité des soins</a:t>
            </a:r>
          </a:p>
          <a:p>
            <a:r>
              <a:rPr lang="fr-FR" sz="1200" dirty="0"/>
              <a:t>- Accueil, information, accompagnement et éducation de l'enfant et de son entourage</a:t>
            </a:r>
          </a:p>
          <a:p>
            <a:r>
              <a:rPr lang="fr-FR" sz="1200" dirty="0"/>
              <a:t>- Accueil et accompagnement des stagiaires en formation</a:t>
            </a:r>
          </a:p>
          <a:p>
            <a:r>
              <a:rPr lang="fr-FR" sz="1200" dirty="0"/>
              <a:t>- Aide et accompagnement dans les activités de la vie quotidienne (repas, toilette, jeux...),</a:t>
            </a:r>
          </a:p>
          <a:p>
            <a:r>
              <a:rPr lang="fr-FR" sz="1200" dirty="0"/>
              <a:t>- Réalisation d'animations d'éveil et de loisirs</a:t>
            </a:r>
            <a:endParaRPr lang="fr-FR" sz="1200" b="1" dirty="0"/>
          </a:p>
          <a:p>
            <a:endParaRPr lang="fr-FR" sz="1200" b="1" dirty="0"/>
          </a:p>
          <a:p>
            <a:endParaRPr lang="fr-FR" sz="1200" b="1" dirty="0"/>
          </a:p>
          <a:p>
            <a:r>
              <a:rPr lang="fr-FR" sz="1200" b="1" dirty="0"/>
              <a:t>Savoir-être de l’auxiliaire de puériculture :</a:t>
            </a:r>
            <a:endParaRPr lang="fr-FR" sz="1200" dirty="0"/>
          </a:p>
          <a:p>
            <a:r>
              <a:rPr lang="fr-FR" sz="1200" b="1" dirty="0"/>
              <a:t> </a:t>
            </a:r>
            <a:endParaRPr lang="fr-FR" sz="1200" dirty="0"/>
          </a:p>
          <a:p>
            <a:r>
              <a:rPr lang="fr-FR" sz="1200" dirty="0"/>
              <a:t>- Rigueur, patience et douceur</a:t>
            </a:r>
          </a:p>
          <a:p>
            <a:r>
              <a:rPr lang="fr-FR" sz="1200" dirty="0"/>
              <a:t>- Savoir travailler en équipe</a:t>
            </a:r>
          </a:p>
          <a:p>
            <a:r>
              <a:rPr lang="fr-FR" sz="1200" dirty="0"/>
              <a:t>- Créativité (organiser, inventer des jeux pour les enfants)</a:t>
            </a:r>
          </a:p>
          <a:p>
            <a:r>
              <a:rPr lang="fr-FR" sz="1200" dirty="0"/>
              <a:t>- Capacité d'adaptation (possibilité d'horaires décalés)</a:t>
            </a:r>
          </a:p>
          <a:p>
            <a:r>
              <a:rPr lang="fr-FR" sz="1200" dirty="0"/>
              <a:t> </a:t>
            </a:r>
          </a:p>
          <a:p>
            <a:endParaRPr lang="fr-FR" sz="1200" dirty="0"/>
          </a:p>
          <a:p>
            <a:r>
              <a:rPr lang="fr-FR" sz="1200" b="1" dirty="0"/>
              <a:t>Rémunération : </a:t>
            </a:r>
            <a:endParaRPr lang="fr-FR" sz="1200" dirty="0"/>
          </a:p>
          <a:p>
            <a:r>
              <a:rPr lang="fr-FR" sz="1200" dirty="0"/>
              <a:t>Statuaire + RIFSEEP (IFSE part fixe et CIA part variable) + 13ème mois indiciaire.</a:t>
            </a:r>
          </a:p>
          <a:p>
            <a:r>
              <a:rPr lang="fr-FR" sz="1200" dirty="0"/>
              <a:t>Participation santé et prévoyance,</a:t>
            </a:r>
          </a:p>
          <a:p>
            <a:endParaRPr lang="fr-FR" sz="1100" dirty="0"/>
          </a:p>
          <a:p>
            <a:r>
              <a:rPr lang="fr-FR" sz="1100" b="1"/>
              <a:t>Temps complet - de travail annualisé</a:t>
            </a:r>
          </a:p>
          <a:p>
            <a:endParaRPr lang="fr-FR" sz="1100" dirty="0"/>
          </a:p>
          <a:p>
            <a:endParaRPr lang="fr-FR" sz="1100" dirty="0"/>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338224692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TotalTime>
  <Words>352</Words>
  <Application>Microsoft Office PowerPoint</Application>
  <PresentationFormat>Personnalisé</PresentationFormat>
  <Paragraphs>63</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Alexis Lebras</dc:creator>
  <cp:lastModifiedBy>Emilie LE BRAS</cp:lastModifiedBy>
  <cp:revision>24</cp:revision>
  <dcterms:created xsi:type="dcterms:W3CDTF">2021-08-04T11:28:35Z</dcterms:created>
  <dcterms:modified xsi:type="dcterms:W3CDTF">2024-06-26T15:10:16Z</dcterms:modified>
</cp:coreProperties>
</file>